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3716ED-567E-429D-82BE-788D3B72FA5A}" type="datetimeFigureOut">
              <a:rPr lang="en-US" smtClean="0"/>
              <a:t>8/27/2009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D23744-11FF-4BFA-A1F9-38B2CE7187F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Narrative Pointers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can be something funny, scary, exciting… but YOU MUST LEARN SOMETHING FROM IT!!!!</a:t>
            </a:r>
          </a:p>
          <a:p>
            <a:r>
              <a:rPr lang="en-US" dirty="0" smtClean="0"/>
              <a:t>It should include facts about what happened, PLUS, how you FELT about the events</a:t>
            </a:r>
          </a:p>
          <a:p>
            <a:r>
              <a:rPr lang="en-US" dirty="0" smtClean="0"/>
              <a:t>Tell the story as it happened!  Tell it in the right sequence of events!</a:t>
            </a:r>
          </a:p>
          <a:p>
            <a:r>
              <a:rPr lang="en-US" dirty="0" smtClean="0"/>
              <a:t>Write in First Person!!! This is YOUR personal experience.</a:t>
            </a:r>
          </a:p>
          <a:p>
            <a:r>
              <a:rPr lang="en-US" dirty="0" smtClean="0"/>
              <a:t>Don’t just tell us what happened… SHOW US!</a:t>
            </a:r>
          </a:p>
          <a:p>
            <a:pPr lvl="1"/>
            <a:r>
              <a:rPr lang="en-US" dirty="0" smtClean="0"/>
              <a:t>Meaning:  Use descriptive words (adjectives/adverbs) to create your personal narrative!!!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</TotalTime>
  <Words>88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Personal Narrative Pointers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Narrative Pointers</dc:title>
  <dc:creator>TPS</dc:creator>
  <cp:lastModifiedBy>TPS</cp:lastModifiedBy>
  <cp:revision>2</cp:revision>
  <dcterms:created xsi:type="dcterms:W3CDTF">2009-08-27T20:35:28Z</dcterms:created>
  <dcterms:modified xsi:type="dcterms:W3CDTF">2009-08-27T20:42:06Z</dcterms:modified>
</cp:coreProperties>
</file>